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77" r:id="rId4"/>
  </p:sldMasterIdLst>
  <p:notesMasterIdLst>
    <p:notesMasterId r:id="rId6"/>
  </p:notesMasterIdLst>
  <p:handoutMasterIdLst>
    <p:handoutMasterId r:id="rId7"/>
  </p:handoutMasterIdLst>
  <p:sldIdLst>
    <p:sldId id="1737" r:id="rId5"/>
  </p:sldIdLst>
  <p:sldSz cx="7772400" cy="10058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336B10-5720-12CF-CE20-3B3D7F709152}" name="Sarah Wood" initials="SW" userId="S::swood@toprightpartners.com::de19b578-0b07-4394-b599-cb0553f2295a" providerId="AD"/>
  <p188:author id="{E02A694C-008E-0E3C-85EE-5B48115B05AF}" name="mary.deluca@montgomerycollege.edu" initials="ma" userId="S::urn:spo:guest#mary.deluca@montgomerycollege.edu::" providerId="AD"/>
  <p188:author id="{28F9BD5D-58F4-C06D-B26E-1B66D35AAF96}" name="Karen Gold" initials="KG" userId="S::kgold@toprightpartners.com::581607f2-298b-4d69-8167-099ef8e1b66a" providerId="AD"/>
  <p188:author id="{2D744864-4FEC-E2FB-7CB2-443139DD3FFA}" name="Kennedy Holbert" initials="" userId="S::kholbert@toprightpartners.com::568c8fb5-a805-404a-a79b-3f566476add2" providerId="AD"/>
  <p188:author id="{09AC1E9E-D697-EBD6-ACBF-6FF711B37C91}" name="Kerry Barton" initials="KB" userId="S::kbarton@toprightpartners.com::569a4e1b-67fb-4cf8-b5e5-3e7e646c775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1237F"/>
    <a:srgbClr val="0095C8"/>
    <a:srgbClr val="0E8AD9"/>
    <a:srgbClr val="512389"/>
    <a:srgbClr val="008544"/>
    <a:srgbClr val="2B347E"/>
    <a:srgbClr val="28A689"/>
    <a:srgbClr val="0098CD"/>
    <a:srgbClr val="F923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54"/>
    <p:restoredTop sz="93509"/>
  </p:normalViewPr>
  <p:slideViewPr>
    <p:cSldViewPr snapToGrid="0">
      <p:cViewPr varScale="1">
        <p:scale>
          <a:sx n="71" d="100"/>
          <a:sy n="71" d="100"/>
        </p:scale>
        <p:origin x="3192" y="72"/>
      </p:cViewPr>
      <p:guideLst>
        <p:guide orient="horz" pos="3168"/>
        <p:guide pos="244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5EEACFE-5AFD-4CA9-ABD1-7A7C7FA520A0}" type="datetimeFigureOut">
              <a:rPr lang="en-US" smtClean="0"/>
              <a:t>10/12/2026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43BE95E3-BC45-40A9-B274-E543AF04104F}" type="slidenum">
              <a:rPr lang="en-US" smtClean="0"/>
              <a:t>‹#›</a:t>
            </a:fld>
            <a:endParaRPr lang="en-US"/>
          </a:p>
        </p:txBody>
      </p:sp>
    </p:spTree>
    <p:extLst>
      <p:ext uri="{BB962C8B-B14F-4D97-AF65-F5344CB8AC3E}">
        <p14:creationId xmlns:p14="http://schemas.microsoft.com/office/powerpoint/2010/main" val="273026618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28" userDrawn="1">
          <p15:clr>
            <a:srgbClr val="F26B43"/>
          </p15:clr>
        </p15:guide>
        <p15:guide id="2" pos="220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8A95429-A2ED-B343-88BC-51282D439510}" type="datetimeFigureOut">
              <a:rPr lang="en-US" smtClean="0"/>
              <a:t>10/12/2026</a:t>
            </a:fld>
            <a:endParaRPr lang="en-US"/>
          </a:p>
        </p:txBody>
      </p:sp>
      <p:sp>
        <p:nvSpPr>
          <p:cNvPr id="4" name="Slide Image Placeholder 3"/>
          <p:cNvSpPr>
            <a:spLocks noGrp="1" noRot="1" noChangeAspect="1"/>
          </p:cNvSpPr>
          <p:nvPr>
            <p:ph type="sldImg" idx="2"/>
          </p:nvPr>
        </p:nvSpPr>
        <p:spPr>
          <a:xfrm>
            <a:off x="2293938" y="1162050"/>
            <a:ext cx="242252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ED9FB07-C412-D644-A25C-D89A7CD77D82}" type="slidenum">
              <a:rPr lang="en-US" smtClean="0"/>
              <a:t>‹#›</a:t>
            </a:fld>
            <a:endParaRPr lang="en-US"/>
          </a:p>
        </p:txBody>
      </p:sp>
    </p:spTree>
    <p:extLst>
      <p:ext uri="{BB962C8B-B14F-4D97-AF65-F5344CB8AC3E}">
        <p14:creationId xmlns:p14="http://schemas.microsoft.com/office/powerpoint/2010/main" val="3834560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928" userDrawn="1">
          <p15:clr>
            <a:srgbClr val="F26B43"/>
          </p15:clr>
        </p15:guide>
        <p15:guide id="2" pos="2208" userDrawn="1">
          <p15:clr>
            <a:srgbClr val="F26B43"/>
          </p15:clr>
        </p15:guide>
      </p15:sldGuideLst>
    </p:ext>
  </p:extLst>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lyer 1">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2B0CCA26-1D67-C44B-62EF-C39D6557111B}"/>
              </a:ext>
            </a:extLst>
          </p:cNvPr>
          <p:cNvSpPr>
            <a:spLocks noGrp="1"/>
          </p:cNvSpPr>
          <p:nvPr>
            <p:ph type="pic" sz="quarter" idx="12" hasCustomPrompt="1"/>
          </p:nvPr>
        </p:nvSpPr>
        <p:spPr>
          <a:xfrm>
            <a:off x="463135" y="968190"/>
            <a:ext cx="1936375" cy="4343400"/>
          </a:xfrm>
          <a:prstGeom prst="rect">
            <a:avLst/>
          </a:prstGeom>
        </p:spPr>
        <p:txBody>
          <a:bodyPr/>
          <a:lstStyle>
            <a:lvl1pPr marL="0" indent="0">
              <a:buFontTx/>
              <a:buNone/>
              <a:defRPr sz="1600" baseline="0"/>
            </a:lvl1pPr>
          </a:lstStyle>
          <a:p>
            <a:r>
              <a:rPr lang="en-US" sz="1600" dirty="0"/>
              <a:t>Click to add photo</a:t>
            </a:r>
            <a:endParaRPr lang="en-US" dirty="0"/>
          </a:p>
        </p:txBody>
      </p:sp>
      <p:sp>
        <p:nvSpPr>
          <p:cNvPr id="2" name="Title 1"/>
          <p:cNvSpPr>
            <a:spLocks noGrp="1"/>
          </p:cNvSpPr>
          <p:nvPr>
            <p:ph type="ctrTitle" hasCustomPrompt="1"/>
          </p:nvPr>
        </p:nvSpPr>
        <p:spPr>
          <a:xfrm>
            <a:off x="2739910" y="1349829"/>
            <a:ext cx="4575908" cy="1344386"/>
          </a:xfrm>
          <a:prstGeom prst="rect">
            <a:avLst/>
          </a:prstGeom>
        </p:spPr>
        <p:txBody>
          <a:bodyPr anchor="t"/>
          <a:lstStyle>
            <a:lvl1pPr algn="l">
              <a:lnSpc>
                <a:spcPts val="4920"/>
              </a:lnSpc>
              <a:defRPr sz="5100" b="1" i="0" baseline="0">
                <a:solidFill>
                  <a:schemeClr val="tx2"/>
                </a:solidFill>
                <a:latin typeface="Arial Black" panose="020B0604020202020204" pitchFamily="34" charset="0"/>
                <a:cs typeface="Arial Black" panose="020B0604020202020204" pitchFamily="34" charset="0"/>
              </a:defRPr>
            </a:lvl1pPr>
          </a:lstStyle>
          <a:p>
            <a:r>
              <a:rPr lang="en-US" dirty="0"/>
              <a:t>CLICK TO </a:t>
            </a:r>
            <a:br>
              <a:rPr lang="en-US" dirty="0"/>
            </a:br>
            <a:r>
              <a:rPr lang="en-US" dirty="0"/>
              <a:t>ADD HEAD</a:t>
            </a:r>
          </a:p>
        </p:txBody>
      </p:sp>
      <p:sp>
        <p:nvSpPr>
          <p:cNvPr id="3" name="Subtitle 2"/>
          <p:cNvSpPr>
            <a:spLocks noGrp="1"/>
          </p:cNvSpPr>
          <p:nvPr>
            <p:ph type="subTitle" idx="1" hasCustomPrompt="1"/>
          </p:nvPr>
        </p:nvSpPr>
        <p:spPr>
          <a:xfrm>
            <a:off x="2739909" y="3010927"/>
            <a:ext cx="4586405" cy="398283"/>
          </a:xfrm>
          <a:prstGeom prst="rect">
            <a:avLst/>
          </a:prstGeom>
        </p:spPr>
        <p:txBody>
          <a:bodyPr/>
          <a:lstStyle>
            <a:lvl1pPr marL="0" indent="0" algn="l">
              <a:buNone/>
              <a:defRPr sz="2040" baseline="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sz="2400" dirty="0">
                <a:solidFill>
                  <a:srgbClr val="512389"/>
                </a:solidFill>
                <a:latin typeface="Arial" panose="020B0604020202020204" pitchFamily="34" charset="0"/>
                <a:cs typeface="Arial" panose="020B0604020202020204" pitchFamily="34" charset="0"/>
              </a:rPr>
              <a:t>Click to add subhead</a:t>
            </a:r>
          </a:p>
        </p:txBody>
      </p:sp>
      <p:pic>
        <p:nvPicPr>
          <p:cNvPr id="14" name="Picture 13">
            <a:extLst>
              <a:ext uri="{FF2B5EF4-FFF2-40B4-BE49-F238E27FC236}">
                <a16:creationId xmlns:a16="http://schemas.microsoft.com/office/drawing/2014/main" id="{40099D5A-4FF2-EB44-FA03-2FF75BFE7028}"/>
              </a:ext>
            </a:extLst>
          </p:cNvPr>
          <p:cNvPicPr>
            <a:picLocks noChangeAspect="1"/>
          </p:cNvPicPr>
          <p:nvPr userDrawn="1"/>
        </p:nvPicPr>
        <p:blipFill>
          <a:blip r:embed="rId2"/>
          <a:srcRect/>
          <a:stretch/>
        </p:blipFill>
        <p:spPr>
          <a:xfrm>
            <a:off x="2759690" y="9005048"/>
            <a:ext cx="2371239" cy="685800"/>
          </a:xfrm>
          <a:prstGeom prst="rect">
            <a:avLst/>
          </a:prstGeom>
        </p:spPr>
      </p:pic>
      <p:sp>
        <p:nvSpPr>
          <p:cNvPr id="15" name="Rectangle 14">
            <a:extLst>
              <a:ext uri="{FF2B5EF4-FFF2-40B4-BE49-F238E27FC236}">
                <a16:creationId xmlns:a16="http://schemas.microsoft.com/office/drawing/2014/main" id="{5C03BE42-E1F3-B6AA-0763-BA0D64B0F01E}"/>
              </a:ext>
            </a:extLst>
          </p:cNvPr>
          <p:cNvSpPr>
            <a:spLocks noChangeAspect="1"/>
          </p:cNvSpPr>
          <p:nvPr userDrawn="1"/>
        </p:nvSpPr>
        <p:spPr>
          <a:xfrm>
            <a:off x="457200" y="440871"/>
            <a:ext cx="6858000" cy="527446"/>
          </a:xfrm>
          <a:prstGeom prst="rect">
            <a:avLst/>
          </a:prstGeom>
          <a:solidFill>
            <a:srgbClr val="5123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tabLst>
                <a:tab pos="2395538" algn="l"/>
              </a:tabLst>
            </a:pPr>
            <a:endParaRPr lang="en-US" b="0" i="0" dirty="0">
              <a:latin typeface="Arial" panose="020B0604020202020204" pitchFamily="34" charset="0"/>
            </a:endParaRPr>
          </a:p>
        </p:txBody>
      </p:sp>
      <p:sp>
        <p:nvSpPr>
          <p:cNvPr id="23" name="Text Placeholder 22">
            <a:extLst>
              <a:ext uri="{FF2B5EF4-FFF2-40B4-BE49-F238E27FC236}">
                <a16:creationId xmlns:a16="http://schemas.microsoft.com/office/drawing/2014/main" id="{27094FDB-567F-18B7-71A4-B9C79AD182A5}"/>
              </a:ext>
            </a:extLst>
          </p:cNvPr>
          <p:cNvSpPr>
            <a:spLocks noGrp="1"/>
          </p:cNvSpPr>
          <p:nvPr>
            <p:ph type="body" sz="quarter" idx="10" hasCustomPrompt="1"/>
          </p:nvPr>
        </p:nvSpPr>
        <p:spPr>
          <a:xfrm>
            <a:off x="2739909" y="4131809"/>
            <a:ext cx="4586405" cy="2351087"/>
          </a:xfrm>
          <a:prstGeom prst="rect">
            <a:avLst/>
          </a:prstGeom>
        </p:spPr>
        <p:txBody>
          <a:bodyPr>
            <a:normAutofit/>
          </a:bodyPr>
          <a:lstStyle>
            <a:lvl1pPr marL="0" indent="0">
              <a:buFontTx/>
              <a:buNone/>
              <a:defRPr sz="1400" baseline="0">
                <a:latin typeface="Arial" panose="020B0604020202020204" pitchFamily="34" charset="0"/>
                <a:cs typeface="Arial" panose="020B0604020202020204" pitchFamily="34" charset="0"/>
              </a:defRPr>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dirty="0"/>
              <a:t>Click to add text</a:t>
            </a:r>
          </a:p>
        </p:txBody>
      </p:sp>
      <p:sp>
        <p:nvSpPr>
          <p:cNvPr id="26" name="Picture Placeholder 25">
            <a:extLst>
              <a:ext uri="{FF2B5EF4-FFF2-40B4-BE49-F238E27FC236}">
                <a16:creationId xmlns:a16="http://schemas.microsoft.com/office/drawing/2014/main" id="{2531F558-E4F5-DFAF-B7A7-736130CB042C}"/>
              </a:ext>
            </a:extLst>
          </p:cNvPr>
          <p:cNvSpPr>
            <a:spLocks noGrp="1"/>
          </p:cNvSpPr>
          <p:nvPr>
            <p:ph type="pic" sz="quarter" idx="11" hasCustomPrompt="1"/>
          </p:nvPr>
        </p:nvSpPr>
        <p:spPr>
          <a:xfrm>
            <a:off x="2743200" y="6989309"/>
            <a:ext cx="1257300" cy="1257300"/>
          </a:xfrm>
          <a:prstGeom prst="rect">
            <a:avLst/>
          </a:prstGeom>
        </p:spPr>
        <p:txBody>
          <a:bodyPr/>
          <a:lstStyle>
            <a:lvl1pPr marL="0" indent="0">
              <a:buFontTx/>
              <a:buNone/>
              <a:defRPr sz="1600" baseline="0"/>
            </a:lvl1pPr>
          </a:lstStyle>
          <a:p>
            <a:r>
              <a:rPr lang="en-US" sz="1600" dirty="0"/>
              <a:t>Click to add QR code</a:t>
            </a:r>
            <a:endParaRPr lang="en-US" dirty="0"/>
          </a:p>
        </p:txBody>
      </p:sp>
      <p:sp>
        <p:nvSpPr>
          <p:cNvPr id="32" name="Text Placeholder 31">
            <a:extLst>
              <a:ext uri="{FF2B5EF4-FFF2-40B4-BE49-F238E27FC236}">
                <a16:creationId xmlns:a16="http://schemas.microsoft.com/office/drawing/2014/main" id="{B6C94455-F087-0E9C-4275-8ACF02CAB5A7}"/>
              </a:ext>
            </a:extLst>
          </p:cNvPr>
          <p:cNvSpPr>
            <a:spLocks noGrp="1"/>
          </p:cNvSpPr>
          <p:nvPr>
            <p:ph type="body" sz="quarter" idx="14" hasCustomPrompt="1"/>
          </p:nvPr>
        </p:nvSpPr>
        <p:spPr>
          <a:xfrm>
            <a:off x="363892" y="5833903"/>
            <a:ext cx="2095500" cy="1107141"/>
          </a:xfrm>
          <a:prstGeom prst="rect">
            <a:avLst/>
          </a:prstGeom>
        </p:spPr>
        <p:txBody>
          <a:bodyPr>
            <a:noAutofit/>
          </a:bodyPr>
          <a:lstStyle>
            <a:lvl1pPr marL="0" indent="0">
              <a:buFontTx/>
              <a:buNone/>
              <a:defRPr sz="9600" b="1" i="0">
                <a:solidFill>
                  <a:schemeClr val="tx2"/>
                </a:solidFill>
                <a:latin typeface="Arial Black" panose="020B0604020202020204" pitchFamily="34" charset="0"/>
                <a:cs typeface="Arial Black" panose="020B0604020202020204" pitchFamily="34" charset="0"/>
              </a:defRPr>
            </a:lvl1pPr>
            <a:lvl2pPr marL="388620" indent="0">
              <a:buFontTx/>
              <a:buNone/>
              <a:defRPr b="1" i="0">
                <a:latin typeface="Arial Black" panose="020B0604020202020204" pitchFamily="34" charset="0"/>
                <a:cs typeface="Arial Black" panose="020B0604020202020204" pitchFamily="34" charset="0"/>
              </a:defRPr>
            </a:lvl2pPr>
            <a:lvl3pPr marL="777240" indent="0">
              <a:buFontTx/>
              <a:buNone/>
              <a:defRPr b="1" i="0">
                <a:latin typeface="Arial Black" panose="020B0604020202020204" pitchFamily="34" charset="0"/>
                <a:cs typeface="Arial Black" panose="020B0604020202020204" pitchFamily="34" charset="0"/>
              </a:defRPr>
            </a:lvl3pPr>
            <a:lvl4pPr marL="1165860" indent="0">
              <a:buFontTx/>
              <a:buNone/>
              <a:defRPr b="1" i="0">
                <a:latin typeface="Arial Black" panose="020B0604020202020204" pitchFamily="34" charset="0"/>
                <a:cs typeface="Arial Black" panose="020B0604020202020204" pitchFamily="34" charset="0"/>
              </a:defRPr>
            </a:lvl4pPr>
            <a:lvl5pPr marL="1554480" indent="0">
              <a:buFontTx/>
              <a:buNone/>
              <a:defRPr b="1" i="0">
                <a:latin typeface="Arial Black" panose="020B0604020202020204" pitchFamily="34" charset="0"/>
                <a:cs typeface="Arial Black" panose="020B0604020202020204" pitchFamily="34" charset="0"/>
              </a:defRPr>
            </a:lvl5pPr>
          </a:lstStyle>
          <a:p>
            <a:pPr lvl="0"/>
            <a:r>
              <a:rPr lang="en-US" dirty="0"/>
              <a:t>00</a:t>
            </a:r>
          </a:p>
        </p:txBody>
      </p:sp>
      <p:sp>
        <p:nvSpPr>
          <p:cNvPr id="33" name="Text Placeholder 29">
            <a:extLst>
              <a:ext uri="{FF2B5EF4-FFF2-40B4-BE49-F238E27FC236}">
                <a16:creationId xmlns:a16="http://schemas.microsoft.com/office/drawing/2014/main" id="{CA1802B5-BB8E-1328-E5F0-7A8D736C1894}"/>
              </a:ext>
            </a:extLst>
          </p:cNvPr>
          <p:cNvSpPr>
            <a:spLocks noGrp="1"/>
          </p:cNvSpPr>
          <p:nvPr>
            <p:ph type="body" sz="quarter" idx="15" hasCustomPrompt="1"/>
          </p:nvPr>
        </p:nvSpPr>
        <p:spPr>
          <a:xfrm>
            <a:off x="440092" y="7171279"/>
            <a:ext cx="2037229" cy="915538"/>
          </a:xfrm>
          <a:prstGeom prst="rect">
            <a:avLst/>
          </a:prstGeom>
        </p:spPr>
        <p:txBody>
          <a:bodyPr>
            <a:noAutofit/>
          </a:bodyPr>
          <a:lstStyle>
            <a:lvl1pPr marL="0" indent="0">
              <a:spcBef>
                <a:spcPts val="0"/>
              </a:spcBef>
              <a:buFontTx/>
              <a:buNone/>
              <a:defRPr sz="1800" b="0" spc="100"/>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dirty="0"/>
              <a:t>Day,Time, Location</a:t>
            </a:r>
          </a:p>
        </p:txBody>
      </p:sp>
      <p:sp>
        <p:nvSpPr>
          <p:cNvPr id="35" name="Text Placeholder 34">
            <a:extLst>
              <a:ext uri="{FF2B5EF4-FFF2-40B4-BE49-F238E27FC236}">
                <a16:creationId xmlns:a16="http://schemas.microsoft.com/office/drawing/2014/main" id="{D93B7140-432F-DFBA-AE63-5E8683F733DA}"/>
              </a:ext>
            </a:extLst>
          </p:cNvPr>
          <p:cNvSpPr>
            <a:spLocks noGrp="1"/>
          </p:cNvSpPr>
          <p:nvPr>
            <p:ph type="body" sz="quarter" idx="16" hasCustomPrompt="1"/>
          </p:nvPr>
        </p:nvSpPr>
        <p:spPr>
          <a:xfrm>
            <a:off x="4278112" y="7315200"/>
            <a:ext cx="3058698" cy="304800"/>
          </a:xfrm>
          <a:prstGeom prst="rect">
            <a:avLst/>
          </a:prstGeom>
        </p:spPr>
        <p:txBody>
          <a:bodyPr>
            <a:normAutofit/>
          </a:bodyPr>
          <a:lstStyle>
            <a:lvl1pPr marL="0" indent="0">
              <a:buFontTx/>
              <a:buNone/>
              <a:defRPr sz="2000" baseline="0"/>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dirty="0"/>
              <a:t>Click to add text</a:t>
            </a:r>
          </a:p>
        </p:txBody>
      </p:sp>
      <p:sp>
        <p:nvSpPr>
          <p:cNvPr id="36" name="Text Placeholder 34">
            <a:extLst>
              <a:ext uri="{FF2B5EF4-FFF2-40B4-BE49-F238E27FC236}">
                <a16:creationId xmlns:a16="http://schemas.microsoft.com/office/drawing/2014/main" id="{5A02AB9A-16A0-EAFC-F8BC-4C4E13E15BA3}"/>
              </a:ext>
            </a:extLst>
          </p:cNvPr>
          <p:cNvSpPr>
            <a:spLocks noGrp="1"/>
          </p:cNvSpPr>
          <p:nvPr>
            <p:ph type="body" sz="quarter" idx="17" hasCustomPrompt="1"/>
          </p:nvPr>
        </p:nvSpPr>
        <p:spPr>
          <a:xfrm>
            <a:off x="4278112" y="7655859"/>
            <a:ext cx="3069194" cy="304800"/>
          </a:xfrm>
          <a:prstGeom prst="rect">
            <a:avLst/>
          </a:prstGeom>
        </p:spPr>
        <p:txBody>
          <a:bodyPr>
            <a:normAutofit/>
          </a:bodyPr>
          <a:lstStyle>
            <a:lvl1pPr marL="0" indent="0">
              <a:buFontTx/>
              <a:buNone/>
              <a:defRPr sz="2000" b="1" i="0" baseline="0">
                <a:solidFill>
                  <a:schemeClr val="tx2"/>
                </a:solidFill>
                <a:latin typeface="Arial Black" panose="020B0604020202020204" pitchFamily="34" charset="0"/>
                <a:cs typeface="Arial Black" panose="020B0604020202020204" pitchFamily="34" charset="0"/>
              </a:defRPr>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dirty="0"/>
              <a:t>Click to add text</a:t>
            </a:r>
          </a:p>
        </p:txBody>
      </p:sp>
      <p:sp>
        <p:nvSpPr>
          <p:cNvPr id="30" name="Text Placeholder 29">
            <a:extLst>
              <a:ext uri="{FF2B5EF4-FFF2-40B4-BE49-F238E27FC236}">
                <a16:creationId xmlns:a16="http://schemas.microsoft.com/office/drawing/2014/main" id="{11316022-995A-9105-2EE7-527D7548A60C}"/>
              </a:ext>
            </a:extLst>
          </p:cNvPr>
          <p:cNvSpPr>
            <a:spLocks noGrp="1"/>
          </p:cNvSpPr>
          <p:nvPr>
            <p:ph type="body" sz="quarter" idx="13" hasCustomPrompt="1"/>
          </p:nvPr>
        </p:nvSpPr>
        <p:spPr>
          <a:xfrm>
            <a:off x="440093" y="5704600"/>
            <a:ext cx="2022862" cy="434220"/>
          </a:xfrm>
          <a:prstGeom prst="rect">
            <a:avLst/>
          </a:prstGeom>
        </p:spPr>
        <p:txBody>
          <a:bodyPr>
            <a:normAutofit/>
          </a:bodyPr>
          <a:lstStyle>
            <a:lvl1pPr marL="0" indent="0">
              <a:buFontTx/>
              <a:buNone/>
              <a:defRPr sz="1600" b="1" spc="100"/>
            </a:lvl1pPr>
            <a:lvl2pPr marL="388620" indent="0">
              <a:buFontTx/>
              <a:buNone/>
              <a:defRPr/>
            </a:lvl2pPr>
            <a:lvl3pPr marL="777240" indent="0">
              <a:buFontTx/>
              <a:buNone/>
              <a:defRPr/>
            </a:lvl3pPr>
            <a:lvl4pPr marL="1165860" indent="0">
              <a:buFontTx/>
              <a:buNone/>
              <a:defRPr/>
            </a:lvl4pPr>
            <a:lvl5pPr marL="1554480" indent="0">
              <a:buFontTx/>
              <a:buNone/>
              <a:defRPr/>
            </a:lvl5pPr>
          </a:lstStyle>
          <a:p>
            <a:pPr lvl="0"/>
            <a:r>
              <a:rPr lang="en-US" dirty="0"/>
              <a:t>Month Year </a:t>
            </a:r>
          </a:p>
        </p:txBody>
      </p:sp>
      <p:sp>
        <p:nvSpPr>
          <p:cNvPr id="9" name="Text Placeholder 8"/>
          <p:cNvSpPr>
            <a:spLocks noGrp="1"/>
          </p:cNvSpPr>
          <p:nvPr>
            <p:ph type="body" sz="quarter" idx="18" hasCustomPrompt="1"/>
          </p:nvPr>
        </p:nvSpPr>
        <p:spPr>
          <a:xfrm>
            <a:off x="2759744" y="609419"/>
            <a:ext cx="4384654" cy="192088"/>
          </a:xfrm>
          <a:prstGeom prst="rect">
            <a:avLst/>
          </a:prstGeom>
        </p:spPr>
        <p:txBody>
          <a:bodyPr vert="horz" anchor="ctr" anchorCtr="0"/>
          <a:lstStyle>
            <a:lvl1pPr marL="0" indent="0">
              <a:buNone/>
              <a:defRPr sz="1100" b="1" baseline="0">
                <a:solidFill>
                  <a:schemeClr val="bg1"/>
                </a:solidFill>
              </a:defRPr>
            </a:lvl1pPr>
          </a:lstStyle>
          <a:p>
            <a:pPr lvl="0"/>
            <a:r>
              <a:rPr lang="en-US" dirty="0"/>
              <a:t>CLICK TO ADD DEPARTMENT NAME</a:t>
            </a:r>
          </a:p>
        </p:txBody>
      </p:sp>
    </p:spTree>
    <p:extLst>
      <p:ext uri="{BB962C8B-B14F-4D97-AF65-F5344CB8AC3E}">
        <p14:creationId xmlns:p14="http://schemas.microsoft.com/office/powerpoint/2010/main" val="1055752366"/>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44959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8529575"/>
      </p:ext>
    </p:extLst>
  </p:cSld>
  <p:clrMap bg1="lt1" tx1="dk1" bg2="lt2" tx2="dk2" accent1="accent1" accent2="accent2" accent3="accent3" accent4="accent4" accent5="accent5" accent6="accent6" hlink="hlink" folHlink="folHlink"/>
  <p:sldLayoutIdLst>
    <p:sldLayoutId id="2147483878" r:id="rId1"/>
    <p:sldLayoutId id="2147483888" r:id="rId2"/>
  </p:sldLayoutIdLst>
  <p:hf hdr="0" dt="0"/>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b="0" i="0" kern="1200">
          <a:solidFill>
            <a:schemeClr val="tx1"/>
          </a:solidFill>
          <a:latin typeface="Arial" panose="020B0604020202020204" pitchFamily="34" charset="0"/>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b="0" i="0" kern="1200">
          <a:solidFill>
            <a:schemeClr val="tx1"/>
          </a:solidFill>
          <a:latin typeface="Arial" panose="020B0604020202020204" pitchFamily="34" charset="0"/>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b="0" i="0" kern="1200">
          <a:solidFill>
            <a:schemeClr val="tx1"/>
          </a:solidFill>
          <a:latin typeface="Arial" panose="020B0604020202020204" pitchFamily="34" charset="0"/>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b="0" i="0" kern="1200">
          <a:solidFill>
            <a:schemeClr val="tx1"/>
          </a:solidFill>
          <a:latin typeface="Arial" panose="020B0604020202020204" pitchFamily="34" charset="0"/>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b="0" i="0" kern="1200">
          <a:solidFill>
            <a:schemeClr val="tx1"/>
          </a:solidFill>
          <a:latin typeface="Arial" panose="020B0604020202020204" pitchFamily="34" charset="0"/>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64" userDrawn="1">
          <p15:clr>
            <a:srgbClr val="F26B43"/>
          </p15:clr>
        </p15:guide>
        <p15:guide id="2" pos="288" userDrawn="1">
          <p15:clr>
            <a:srgbClr val="F26B43"/>
          </p15:clr>
        </p15:guide>
        <p15:guide id="3" orient="horz" pos="6048" userDrawn="1">
          <p15:clr>
            <a:srgbClr val="F26B43"/>
          </p15:clr>
        </p15:guide>
        <p15:guide id="4" pos="4608" userDrawn="1">
          <p15:clr>
            <a:srgbClr val="F26B43"/>
          </p15:clr>
        </p15:guide>
        <p15:guide id="5" pos="1560" userDrawn="1">
          <p15:clr>
            <a:srgbClr val="F26B43"/>
          </p15:clr>
        </p15:guide>
        <p15:guide id="6" pos="1776" userDrawn="1">
          <p15:clr>
            <a:srgbClr val="F26B43"/>
          </p15:clr>
        </p15:guide>
        <p15:guide id="7" pos="3096" userDrawn="1">
          <p15:clr>
            <a:srgbClr val="F26B43"/>
          </p15:clr>
        </p15:guide>
        <p15:guide id="8" pos="331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forms.gle/KYjoYV1inh8E49jj8"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p:cNvSpPr>
          <p:nvPr>
            <p:ph type="ctrTitle"/>
          </p:nvPr>
        </p:nvSpPr>
        <p:spPr/>
        <p:txBody>
          <a:bodyPr/>
          <a:lstStyle/>
          <a:p>
            <a:r>
              <a:rPr lang="en-US" dirty="0"/>
              <a:t>Foundations of American Culture</a:t>
            </a:r>
          </a:p>
        </p:txBody>
      </p:sp>
      <p:sp>
        <p:nvSpPr>
          <p:cNvPr id="26" name="Text Placeholder 25"/>
          <p:cNvSpPr>
            <a:spLocks noGrp="1"/>
          </p:cNvSpPr>
          <p:nvPr>
            <p:ph type="body" sz="quarter" idx="10"/>
          </p:nvPr>
        </p:nvSpPr>
        <p:spPr/>
        <p:txBody>
          <a:bodyPr/>
          <a:lstStyle/>
          <a:p>
            <a:r>
              <a:rPr lang="en-US" dirty="0"/>
              <a:t>From the beginning, American culture has had two competing models vying for influence over our national life. In this presentation, we examine the nature of our dualistic legacy and how it has been manifested throughout American history. And we will consider the prospects for our cultural future in America.</a:t>
            </a:r>
          </a:p>
          <a:p>
            <a:endParaRPr lang="en-US" dirty="0"/>
          </a:p>
          <a:p>
            <a:r>
              <a:rPr lang="en-US" b="1" dirty="0"/>
              <a:t>A Lecture by Prof. Andrew Krieger</a:t>
            </a:r>
          </a:p>
        </p:txBody>
      </p:sp>
      <p:pic>
        <p:nvPicPr>
          <p:cNvPr id="3" name="Picture Placeholder 2">
            <a:extLst>
              <a:ext uri="{FF2B5EF4-FFF2-40B4-BE49-F238E27FC236}">
                <a16:creationId xmlns:a16="http://schemas.microsoft.com/office/drawing/2014/main" id="{6209C362-1FAE-C2AF-98AB-E450428D857E}"/>
              </a:ext>
            </a:extLst>
          </p:cNvPr>
          <p:cNvPicPr>
            <a:picLocks noGrp="1" noChangeAspect="1"/>
          </p:cNvPicPr>
          <p:nvPr>
            <p:ph type="pic" sz="quarter" idx="11"/>
          </p:nvPr>
        </p:nvPicPr>
        <p:blipFill>
          <a:blip r:embed="rId2"/>
          <a:srcRect/>
          <a:stretch>
            <a:fillRect/>
          </a:stretch>
        </p:blipFill>
        <p:spPr>
          <a:xfrm>
            <a:off x="5499847" y="7920490"/>
            <a:ext cx="1564914" cy="1564914"/>
          </a:xfrm>
          <a:prstGeom prst="rect">
            <a:avLst/>
          </a:prstGeom>
        </p:spPr>
      </p:pic>
      <p:sp>
        <p:nvSpPr>
          <p:cNvPr id="30" name="Text Placeholder 29"/>
          <p:cNvSpPr>
            <a:spLocks noGrp="1"/>
          </p:cNvSpPr>
          <p:nvPr>
            <p:ph type="body" sz="quarter" idx="14"/>
          </p:nvPr>
        </p:nvSpPr>
        <p:spPr>
          <a:xfrm>
            <a:off x="435590" y="6249639"/>
            <a:ext cx="2095500" cy="1107141"/>
          </a:xfrm>
        </p:spPr>
        <p:txBody>
          <a:bodyPr/>
          <a:lstStyle/>
          <a:p>
            <a:r>
              <a:rPr lang="en-US" dirty="0"/>
              <a:t>04</a:t>
            </a:r>
          </a:p>
        </p:txBody>
      </p:sp>
      <p:sp>
        <p:nvSpPr>
          <p:cNvPr id="31" name="Text Placeholder 30"/>
          <p:cNvSpPr>
            <a:spLocks noGrp="1"/>
          </p:cNvSpPr>
          <p:nvPr>
            <p:ph type="body" sz="quarter" idx="15"/>
          </p:nvPr>
        </p:nvSpPr>
        <p:spPr>
          <a:xfrm>
            <a:off x="435590" y="7467600"/>
            <a:ext cx="2509316" cy="915538"/>
          </a:xfrm>
        </p:spPr>
        <p:txBody>
          <a:bodyPr/>
          <a:lstStyle/>
          <a:p>
            <a:r>
              <a:rPr lang="en-US" sz="2400" dirty="0"/>
              <a:t>Wednesday, 1:30pm-3:00pm</a:t>
            </a:r>
          </a:p>
          <a:p>
            <a:r>
              <a:rPr lang="en-US" sz="2400" dirty="0"/>
              <a:t>TC 136</a:t>
            </a:r>
          </a:p>
        </p:txBody>
      </p:sp>
      <p:sp>
        <p:nvSpPr>
          <p:cNvPr id="32" name="Text Placeholder 31"/>
          <p:cNvSpPr>
            <a:spLocks noGrp="1"/>
          </p:cNvSpPr>
          <p:nvPr>
            <p:ph type="body" sz="quarter" idx="16"/>
          </p:nvPr>
        </p:nvSpPr>
        <p:spPr>
          <a:xfrm>
            <a:off x="4278112" y="7204380"/>
            <a:ext cx="3058698" cy="304800"/>
          </a:xfrm>
        </p:spPr>
        <p:txBody>
          <a:bodyPr>
            <a:normAutofit fontScale="92500" lnSpcReduction="20000"/>
          </a:bodyPr>
          <a:lstStyle/>
          <a:p>
            <a:r>
              <a:rPr lang="en-US" dirty="0"/>
              <a:t>Please </a:t>
            </a:r>
            <a:r>
              <a:rPr lang="en-US" dirty="0">
                <a:hlinkClick r:id="rId3"/>
              </a:rPr>
              <a:t>RSVP Here</a:t>
            </a:r>
            <a:endParaRPr lang="en-US" dirty="0"/>
          </a:p>
        </p:txBody>
      </p:sp>
      <p:sp>
        <p:nvSpPr>
          <p:cNvPr id="29" name="Text Placeholder 28"/>
          <p:cNvSpPr>
            <a:spLocks noGrp="1"/>
          </p:cNvSpPr>
          <p:nvPr>
            <p:ph type="body" sz="quarter" idx="13"/>
          </p:nvPr>
        </p:nvSpPr>
        <p:spPr>
          <a:xfrm>
            <a:off x="373448" y="5862074"/>
            <a:ext cx="2157642" cy="434220"/>
          </a:xfrm>
        </p:spPr>
        <p:txBody>
          <a:bodyPr>
            <a:normAutofit/>
          </a:bodyPr>
          <a:lstStyle/>
          <a:p>
            <a:r>
              <a:rPr lang="en-US" sz="1800" dirty="0"/>
              <a:t>November 2026</a:t>
            </a:r>
          </a:p>
        </p:txBody>
      </p:sp>
      <p:sp>
        <p:nvSpPr>
          <p:cNvPr id="34" name="Text Placeholder 33"/>
          <p:cNvSpPr>
            <a:spLocks noGrp="1"/>
          </p:cNvSpPr>
          <p:nvPr>
            <p:ph type="body" sz="quarter" idx="18"/>
          </p:nvPr>
        </p:nvSpPr>
        <p:spPr/>
        <p:txBody>
          <a:bodyPr/>
          <a:lstStyle/>
          <a:p>
            <a:r>
              <a:rPr lang="en-US" dirty="0"/>
              <a:t>Department of History and Political Science</a:t>
            </a:r>
          </a:p>
        </p:txBody>
      </p:sp>
      <p:pic>
        <p:nvPicPr>
          <p:cNvPr id="9" name="Picture Placeholder 8" descr="The image depicts the iconic Statue of Liberty standing majestically against a cloudy, blue sky, holding a torch aloft.&#10;&#10;AI-generated content may be incorrect.">
            <a:extLst>
              <a:ext uri="{FF2B5EF4-FFF2-40B4-BE49-F238E27FC236}">
                <a16:creationId xmlns:a16="http://schemas.microsoft.com/office/drawing/2014/main" id="{D14F49FA-392F-8CF7-4886-9DFDFC5DB895}"/>
              </a:ext>
            </a:extLst>
          </p:cNvPr>
          <p:cNvPicPr>
            <a:picLocks noGrp="1" noChangeAspect="1"/>
          </p:cNvPicPr>
          <p:nvPr>
            <p:ph type="pic" sz="quarter" idx="12"/>
          </p:nvPr>
        </p:nvPicPr>
        <p:blipFill>
          <a:blip r:embed="rId4"/>
          <a:srcRect l="1738" r="1738"/>
          <a:stretch/>
        </p:blipFill>
        <p:spPr>
          <a:prstGeom prst="rect">
            <a:avLst/>
          </a:prstGeom>
        </p:spPr>
      </p:pic>
      <p:sp>
        <p:nvSpPr>
          <p:cNvPr id="2" name="Subtitle 24">
            <a:extLst>
              <a:ext uri="{FF2B5EF4-FFF2-40B4-BE49-F238E27FC236}">
                <a16:creationId xmlns:a16="http://schemas.microsoft.com/office/drawing/2014/main" id="{B46429C6-3E43-1A37-6C24-6080F9867320}"/>
              </a:ext>
            </a:extLst>
          </p:cNvPr>
          <p:cNvSpPr>
            <a:spLocks noGrp="1"/>
          </p:cNvSpPr>
          <p:nvPr>
            <p:ph type="subTitle" idx="1"/>
          </p:nvPr>
        </p:nvSpPr>
        <p:spPr>
          <a:xfrm>
            <a:off x="2760901" y="3327377"/>
            <a:ext cx="4586405" cy="398283"/>
          </a:xfrm>
        </p:spPr>
        <p:txBody>
          <a:bodyPr/>
          <a:lstStyle/>
          <a:p>
            <a:r>
              <a:rPr lang="en-US" sz="2400" b="1" i="1" dirty="0"/>
              <a:t>Our Dualistic Tradition</a:t>
            </a:r>
          </a:p>
        </p:txBody>
      </p:sp>
    </p:spTree>
    <p:extLst>
      <p:ext uri="{BB962C8B-B14F-4D97-AF65-F5344CB8AC3E}">
        <p14:creationId xmlns:p14="http://schemas.microsoft.com/office/powerpoint/2010/main" val="784051359"/>
      </p:ext>
    </p:extLst>
  </p:cSld>
  <p:clrMapOvr>
    <a:masterClrMapping/>
  </p:clrMapOvr>
</p:sld>
</file>

<file path=ppt/theme/theme1.xml><?xml version="1.0" encoding="utf-8"?>
<a:theme xmlns:a="http://schemas.openxmlformats.org/drawingml/2006/main" name="Office Theme">
  <a:themeElements>
    <a:clrScheme name="Custom 1 1">
      <a:dk1>
        <a:srgbClr val="51237F"/>
      </a:dk1>
      <a:lt1>
        <a:srgbClr val="FFFFFF"/>
      </a:lt1>
      <a:dk2>
        <a:srgbClr val="0095C8"/>
      </a:dk2>
      <a:lt2>
        <a:srgbClr val="E8E8E8"/>
      </a:lt2>
      <a:accent1>
        <a:srgbClr val="FBA83D"/>
      </a:accent1>
      <a:accent2>
        <a:srgbClr val="50C8E5"/>
      </a:accent2>
      <a:accent3>
        <a:srgbClr val="B62A91"/>
      </a:accent3>
      <a:accent4>
        <a:srgbClr val="F82328"/>
      </a:accent4>
      <a:accent5>
        <a:srgbClr val="F05821"/>
      </a:accent5>
      <a:accent6>
        <a:srgbClr val="00AB9B"/>
      </a:accent6>
      <a:hlink>
        <a:srgbClr val="50237E"/>
      </a:hlink>
      <a:folHlink>
        <a:srgbClr val="50C8E6"/>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906c876-fb07-4055-8f5c-ef8589e1abd9">
      <Terms xmlns="http://schemas.microsoft.com/office/infopath/2007/PartnerControls"/>
    </lcf76f155ced4ddcb4097134ff3c332f>
    <TaxCatchAll xmlns="4381216f-3876-40a4-a90d-3fba780a320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C3EB5ADF5EB44BAE9C6CE0B860BB4E" ma:contentTypeVersion="11" ma:contentTypeDescription="Create a new document." ma:contentTypeScope="" ma:versionID="55ab2378ebf447fa4fb5b380dcb20089">
  <xsd:schema xmlns:xsd="http://www.w3.org/2001/XMLSchema" xmlns:xs="http://www.w3.org/2001/XMLSchema" xmlns:p="http://schemas.microsoft.com/office/2006/metadata/properties" xmlns:ns2="d906c876-fb07-4055-8f5c-ef8589e1abd9" xmlns:ns3="4381216f-3876-40a4-a90d-3fba780a3202" targetNamespace="http://schemas.microsoft.com/office/2006/metadata/properties" ma:root="true" ma:fieldsID="8927789fc3158a01f50873f97297e9d4" ns2:_="" ns3:_="">
    <xsd:import namespace="d906c876-fb07-4055-8f5c-ef8589e1abd9"/>
    <xsd:import namespace="4381216f-3876-40a4-a90d-3fba780a320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06c876-fb07-4055-8f5c-ef8589e1ab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3d9b174-7e47-4f28-abd7-41f0d2dcc11f"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81216f-3876-40a4-a90d-3fba780a320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8d307bf-6c0d-4152-bbae-b59ef3681ff5}" ma:internalName="TaxCatchAll" ma:showField="CatchAllData" ma:web="4381216f-3876-40a4-a90d-3fba780a32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5AEEC5-079C-47CA-BF0E-205D7B71F2E7}">
  <ds:schemaRefs>
    <ds:schemaRef ds:uri="http://schemas.microsoft.com/sharepoint/v3/contenttype/forms"/>
  </ds:schemaRefs>
</ds:datastoreItem>
</file>

<file path=customXml/itemProps2.xml><?xml version="1.0" encoding="utf-8"?>
<ds:datastoreItem xmlns:ds="http://schemas.openxmlformats.org/officeDocument/2006/customXml" ds:itemID="{2777A300-F4C4-4B5D-A644-3CC692EC18D8}">
  <ds:schemaRefs>
    <ds:schemaRef ds:uri="http://schemas.microsoft.com/office/infopath/2007/PartnerControls"/>
    <ds:schemaRef ds:uri="http://purl.org/dc/elements/1.1/"/>
    <ds:schemaRef ds:uri="http://schemas.microsoft.com/office/2006/documentManagement/types"/>
    <ds:schemaRef ds:uri="http://www.w3.org/XML/1998/namespace"/>
    <ds:schemaRef ds:uri="http://purl.org/dc/terms/"/>
    <ds:schemaRef ds:uri="http://purl.org/dc/dcmitype/"/>
    <ds:schemaRef ds:uri="4381216f-3876-40a4-a90d-3fba780a3202"/>
    <ds:schemaRef ds:uri="http://schemas.openxmlformats.org/package/2006/metadata/core-properties"/>
    <ds:schemaRef ds:uri="d906c876-fb07-4055-8f5c-ef8589e1abd9"/>
    <ds:schemaRef ds:uri="http://schemas.microsoft.com/office/2006/metadata/properties"/>
  </ds:schemaRefs>
</ds:datastoreItem>
</file>

<file path=customXml/itemProps3.xml><?xml version="1.0" encoding="utf-8"?>
<ds:datastoreItem xmlns:ds="http://schemas.openxmlformats.org/officeDocument/2006/customXml" ds:itemID="{EE69ACBC-D028-4865-AA42-9DBC91D4DD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06c876-fb07-4055-8f5c-ef8589e1abd9"/>
    <ds:schemaRef ds:uri="4381216f-3876-40a4-a90d-3fba780a32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14754</TotalTime>
  <Words>85</Words>
  <Application>Microsoft Office PowerPoint</Application>
  <PresentationFormat>Custom</PresentationFormat>
  <Paragraphs>11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Arial Black</vt:lpstr>
      <vt:lpstr>Calibri</vt:lpstr>
      <vt:lpstr>Office Theme</vt:lpstr>
      <vt:lpstr>Foundations of American Culture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Dorr</dc:creator>
  <cp:lastModifiedBy>Furgol, James P</cp:lastModifiedBy>
  <cp:revision>53</cp:revision>
  <cp:lastPrinted>2026-10-12T16:14:08Z</cp:lastPrinted>
  <dcterms:created xsi:type="dcterms:W3CDTF">2019-08-09T18:11:29Z</dcterms:created>
  <dcterms:modified xsi:type="dcterms:W3CDTF">2026-10-12T16:18:02Z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0x01010020C3EB5ADF5EB44BAE9C6CE0B860BB4E</vt:lpwstr>
  </property>
  <property fmtid="{D5CDD505-2E9C-101B-9397-08002B2CF9AE}" pid="3" name="MediaServiceImageTags">
    <vt:lpwstr/>
  </property>
</Properties>
</file>